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191210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06125" y="571452"/>
            <a:ext cx="7978177" cy="5211482"/>
          </a:xfrm>
          <a:prstGeom prst="rect">
            <a:avLst/>
          </a:prstGeom>
        </p:spPr>
        <p:txBody>
          <a:bodyPr numCol="2" spcCol="398908"/>
          <a:lstStyle/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Eclipse - process, Marco/Jerker/Pal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Migration 4.1.2 -&gt;4.1.3, Szvetlin/Pal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Updates on released Core services</a:t>
            </a:r>
            <a:br/>
            <a:r>
              <a:rPr>
                <a:latin typeface="+mj-lt"/>
                <a:ea typeface="+mj-ea"/>
                <a:cs typeface="+mj-cs"/>
                <a:sym typeface="Avenir Roman"/>
              </a:rPr>
              <a:t>ServiceRegistry,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Orchestration,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Authorisation,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Gatekeeper,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Gateway,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Management tool, 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EventHandler, v4.1.3 Luis/Rafael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QoS, v4.1.3 Luis/Rafael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DNS-SD re-write, Jerker</a:t>
            </a:r>
            <a:endParaRPr>
              <a:latin typeface="+mj-lt"/>
              <a:ea typeface="+mj-ea"/>
              <a:cs typeface="+mj-cs"/>
              <a:sym typeface="Avenir Roman"/>
            </a:endParaRP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 candidates </a:t>
            </a:r>
            <a:br/>
            <a:r>
              <a:t>DataManager, Jens/Jonny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CredentialAuthority, Szvetlin/Gabor</a:t>
            </a:r>
            <a:br/>
            <a:r>
              <a:t>WorkflowManager/WorkflowExecutor, Jaime, </a:t>
            </a:r>
            <a:br/>
            <a:r>
              <a:t>ESB+CPN, Felix</a:t>
            </a:r>
            <a:br/>
            <a:r>
              <a:t>Choreography, Szvetlin</a:t>
            </a:r>
            <a:br/>
            <a:r>
              <a:t>System &amp; DeviceRegistries, On-boarding procedure, Ani/Silia</a:t>
            </a:r>
            <a:br/>
            <a:r>
              <a:t>PLC 61499 integration, Jose</a:t>
            </a:r>
            <a:br/>
            <a:r>
              <a:t>Client library skeleton, video, Michele/Thomas/Csaba</a:t>
            </a:r>
            <a:br/>
            <a:r>
              <a:t>OPC-AU, Niklas</a:t>
            </a:r>
            <a:br>
              <a:rPr sz="774"/>
            </a:br>
            <a:r>
              <a:t>Interoperability BaSys</a:t>
            </a:r>
            <a:br>
              <a:rPr sz="774"/>
            </a:br>
            <a:r>
              <a:t>TestTool (Nov), Hans</a:t>
            </a:r>
            <a:br>
              <a:rPr sz="774"/>
            </a:br>
            <a:r>
              <a:t>Sandboxing tool (Nov), Hans</a:t>
            </a:r>
            <a:br/>
            <a:r>
              <a:t>Pyton skeletons, Jacob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installation</a:t>
            </a:r>
            <a:r>
              <a:t> </a:t>
            </a:r>
            <a:br/>
            <a:r>
              <a:t>Ubuntu installation, v4.1.3, Svetlin/Javad</a:t>
            </a:r>
            <a:br/>
            <a:r>
              <a:t>Windows install, Niklas</a:t>
            </a:r>
            <a:br/>
            <a:r>
              <a:t>MacOS intall, Niklas</a:t>
            </a:r>
            <a:br/>
            <a:r>
              <a:t>Docker + Jenkins, 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prototypes</a:t>
            </a:r>
            <a:br/>
            <a:r>
              <a:t>PlantDescription, Niklas 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 - Silia</a:t>
            </a:r>
            <a:br/>
            <a:r>
              <a:t>Security compliance test - Ani</a:t>
            </a:r>
            <a:br/>
            <a:r>
              <a:t>Translation - Semantics - Jacob</a:t>
            </a:r>
            <a:br/>
            <a:r>
              <a:t>Modbus TCP, Christian</a:t>
            </a:r>
            <a:br/>
            <a:r>
              <a:t>PlantDescription, 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engineering tools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training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Training planing, Emmanuel/Mats</a:t>
            </a:r>
            <a:br/>
            <a:r>
              <a:t>Training, HW, SW, literature, Emmanuel/Mats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 Applications</a:t>
            </a:r>
            <a:br/>
            <a:r>
              <a:t>Semi conductor equipment integration, Francios/Mark</a:t>
            </a:r>
            <a:br/>
            <a:r>
              <a:t>Zinq based accelerator of local nodes, Jiri</a:t>
            </a:r>
            <a:br/>
            <a:r>
              <a:t>Tutorial in Github, Michele</a:t>
            </a:r>
            <a:br/>
            <a:r>
              <a:t>ROS, Jan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10_Meetings/Core_system_development/191210/AF_development_coordination.xlsx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